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7"/>
  </p:notesMasterIdLst>
  <p:sldIdLst>
    <p:sldId id="257" r:id="rId2"/>
    <p:sldId id="258" r:id="rId3"/>
    <p:sldId id="298" r:id="rId4"/>
    <p:sldId id="259" r:id="rId5"/>
    <p:sldId id="260" r:id="rId6"/>
    <p:sldId id="299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30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301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>
        <p:scale>
          <a:sx n="99" d="100"/>
          <a:sy n="99" d="100"/>
        </p:scale>
        <p:origin x="-1376" y="-25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slide" Target="slides/slide45.xml"/><Relationship Id="rId47" Type="http://schemas.openxmlformats.org/officeDocument/2006/relationships/notesMaster" Target="notesMasters/notesMaster1.xml"/><Relationship Id="rId48" Type="http://schemas.openxmlformats.org/officeDocument/2006/relationships/printerSettings" Target="printerSettings/printerSettings1.bin"/><Relationship Id="rId49" Type="http://schemas.openxmlformats.org/officeDocument/2006/relationships/presProps" Target="pres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viewProps" Target="viewProps.xml"/><Relationship Id="rId51" Type="http://schemas.openxmlformats.org/officeDocument/2006/relationships/theme" Target="theme/theme1.xml"/><Relationship Id="rId5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6436A6-C362-A54E-9CAE-CE86B8EFD4DC}" type="datetimeFigureOut">
              <a:rPr lang="en-US" smtClean="0"/>
              <a:t>6/1/16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20A815-F9B0-0744-AACB-40C496F2B7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3218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 High</a:t>
            </a:r>
            <a:r>
              <a:rPr lang="en-US" baseline="0" dirty="0" smtClean="0"/>
              <a:t> Res Logo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20A815-F9B0-0744-AACB-40C496F2B7D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7021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0B1BC-282E-8A47-A5B9-1DC3ABD76C4D}" type="datetimeFigureOut">
              <a:rPr lang="en-US" smtClean="0"/>
              <a:t>6/1/16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933D3-7802-774B-BCDB-132E792B1D2F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Dev Ops DC 2016_Final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47501" y="4369634"/>
            <a:ext cx="564957" cy="731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7809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0B1BC-282E-8A47-A5B9-1DC3ABD76C4D}" type="datetimeFigureOut">
              <a:rPr lang="en-US" smtClean="0"/>
              <a:t>6/1/16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933D3-7802-774B-BCDB-132E792B1D2F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Dev Ops DC 2016_Final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47501" y="4369634"/>
            <a:ext cx="564957" cy="731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8187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0B1BC-282E-8A47-A5B9-1DC3ABD76C4D}" type="datetimeFigureOut">
              <a:rPr lang="en-US" smtClean="0"/>
              <a:t>6/1/16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933D3-7802-774B-BCDB-132E792B1D2F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Dev Ops DC 2016_Final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47501" y="4369634"/>
            <a:ext cx="564957" cy="731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0841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0B1BC-282E-8A47-A5B9-1DC3ABD76C4D}" type="datetimeFigureOut">
              <a:rPr lang="en-US" smtClean="0"/>
              <a:t>6/1/16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933D3-7802-774B-BCDB-132E792B1D2F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 descr="Dev Ops DC 2016_Final.png"/>
          <p:cNvPicPr>
            <a:picLocks noChangeAspect="1"/>
          </p:cNvPicPr>
          <p:nvPr userDrawn="1"/>
        </p:nvPicPr>
        <p:blipFill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75577" y="-400091"/>
            <a:ext cx="4592847" cy="5943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2959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0B1BC-282E-8A47-A5B9-1DC3ABD76C4D}" type="datetimeFigureOut">
              <a:rPr lang="en-US" smtClean="0"/>
              <a:t>6/1/16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933D3-7802-774B-BCDB-132E792B1D2F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Dev Ops DC 2016_Final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47501" y="4369634"/>
            <a:ext cx="564957" cy="731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568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0B1BC-282E-8A47-A5B9-1DC3ABD76C4D}" type="datetimeFigureOut">
              <a:rPr lang="en-US" smtClean="0"/>
              <a:t>6/1/16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933D3-7802-774B-BCDB-132E792B1D2F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Dev Ops DC 2016_Final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47501" y="4369634"/>
            <a:ext cx="564957" cy="731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4938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0B1BC-282E-8A47-A5B9-1DC3ABD76C4D}" type="datetimeFigureOut">
              <a:rPr lang="en-US" smtClean="0"/>
              <a:t>6/1/16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933D3-7802-774B-BCDB-132E792B1D2F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Dev Ops DC 2016_Final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47501" y="4369634"/>
            <a:ext cx="564957" cy="731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9598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0B1BC-282E-8A47-A5B9-1DC3ABD76C4D}" type="datetimeFigureOut">
              <a:rPr lang="en-US" smtClean="0"/>
              <a:t>6/1/16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933D3-7802-774B-BCDB-132E792B1D2F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 descr="Dev Ops DC 2016_Final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47501" y="4369634"/>
            <a:ext cx="564957" cy="731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1783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0B1BC-282E-8A47-A5B9-1DC3ABD76C4D}" type="datetimeFigureOut">
              <a:rPr lang="en-US" smtClean="0"/>
              <a:t>6/1/16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933D3-7802-774B-BCDB-132E792B1D2F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 descr="Dev Ops DC 2016_Final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47501" y="4369634"/>
            <a:ext cx="564957" cy="731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8715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0B1BC-282E-8A47-A5B9-1DC3ABD76C4D}" type="datetimeFigureOut">
              <a:rPr lang="en-US" smtClean="0"/>
              <a:t>6/1/16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933D3-7802-774B-BCDB-132E792B1D2F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 descr="Dev Ops DC 2016_Final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47501" y="4369634"/>
            <a:ext cx="564957" cy="731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8607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0B1BC-282E-8A47-A5B9-1DC3ABD76C4D}" type="datetimeFigureOut">
              <a:rPr lang="en-US" smtClean="0"/>
              <a:t>6/1/16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933D3-7802-774B-BCDB-132E792B1D2F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Dev Ops DC 2016_Final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47501" y="4369634"/>
            <a:ext cx="564957" cy="731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0783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0B1BC-282E-8A47-A5B9-1DC3ABD76C4D}" type="datetimeFigureOut">
              <a:rPr lang="en-US" smtClean="0"/>
              <a:t>6/1/16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933D3-7802-774B-BCDB-132E792B1D2F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Dev Ops DC 2016_Final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47501" y="4369634"/>
            <a:ext cx="564957" cy="731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4911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E0B1BC-282E-8A47-A5B9-1DC3ABD76C4D}" type="datetimeFigureOut">
              <a:rPr lang="en-US" smtClean="0"/>
              <a:t>6/1/16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9933D3-7802-774B-BCDB-132E792B1D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0804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tif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jpe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Dev Ops DC 2016_Final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75577" y="-400091"/>
            <a:ext cx="4592847" cy="5943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43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Platinum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124200" y="4457700"/>
            <a:ext cx="2895600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capitalone</a:t>
            </a:r>
            <a:endParaRPr lang="en-US" dirty="0"/>
          </a:p>
        </p:txBody>
      </p:sp>
      <p:pic>
        <p:nvPicPr>
          <p:cNvPr id="5" name="Content Placeholder 4" descr="capitalone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71221" r="-7122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537003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Platinum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124200" y="4457700"/>
            <a:ext cx="2895600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@_</a:t>
            </a:r>
            <a:r>
              <a:rPr lang="en-US" dirty="0" err="1" smtClean="0"/>
              <a:t>eglobaltech</a:t>
            </a:r>
            <a:endParaRPr lang="en-US" dirty="0"/>
          </a:p>
        </p:txBody>
      </p:sp>
      <p:pic>
        <p:nvPicPr>
          <p:cNvPr id="5" name="Content Placeholder 4" descr="eglobaltech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71221" r="-7122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537003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Platinum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124200" y="4457700"/>
            <a:ext cx="2895600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excellaco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Picture 9"/>
          <p:cNvPicPr>
            <a:picLocks noGrp="1"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4387" r="-24387"/>
          <a:stretch>
            <a:fillRect/>
          </a:stretch>
        </p:blipFill>
        <p:spPr bwMode="auto">
          <a:xfrm>
            <a:off x="457200" y="1222557"/>
            <a:ext cx="8229600" cy="337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522709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Platinum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124200" y="4457700"/>
            <a:ext cx="2895600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solarwinds</a:t>
            </a:r>
            <a:endParaRPr lang="en-US" dirty="0"/>
          </a:p>
        </p:txBody>
      </p:sp>
      <p:pic>
        <p:nvPicPr>
          <p:cNvPr id="4" name="Content Placeholder 3" descr="solarwinds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71221" r="-7122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7596419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Platinum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124200" y="4457700"/>
            <a:ext cx="2895600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csra_inc</a:t>
            </a:r>
            <a:endParaRPr lang="en-US" dirty="0"/>
          </a:p>
        </p:txBody>
      </p:sp>
      <p:pic>
        <p:nvPicPr>
          <p:cNvPr id="5" name="Content Placeholder 4" descr="csra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71221" r="-7122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6165870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Platinum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124200" y="4457700"/>
            <a:ext cx="2895600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docker</a:t>
            </a:r>
            <a:endParaRPr lang="en-US" dirty="0"/>
          </a:p>
        </p:txBody>
      </p:sp>
      <p:pic>
        <p:nvPicPr>
          <p:cNvPr id="4" name="Content Placeholder 3" descr="docker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71221" r="-7122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6128471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Platinum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124200" y="4457700"/>
            <a:ext cx="2895600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@chef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 descr="http://upload.wikimedia.org/wikipedia/en/5/56/Chef_Software_Inc._company_logo.png"/>
          <p:cNvPicPr>
            <a:picLocks noGrp="1"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83227" r="-83227"/>
          <a:stretch>
            <a:fillRect/>
          </a:stretch>
        </p:blipFill>
        <p:spPr bwMode="auto">
          <a:xfrm>
            <a:off x="457200" y="882650"/>
            <a:ext cx="8229600" cy="337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2513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Platinum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124200" y="4457700"/>
            <a:ext cx="2895600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thoughtworks</a:t>
            </a:r>
            <a:endParaRPr lang="en-US" dirty="0"/>
          </a:p>
        </p:txBody>
      </p:sp>
      <p:pic>
        <p:nvPicPr>
          <p:cNvPr id="4" name="Content Placeholder 3" descr="thoughtworks-products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71221" r="-7122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1030980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Platinum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124200" y="4457700"/>
            <a:ext cx="2895600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pagerduty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/>
          <p:cNvPicPr>
            <a:picLocks noGrp="1"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6319" b="12938"/>
          <a:stretch/>
        </p:blipFill>
        <p:spPr bwMode="auto">
          <a:xfrm>
            <a:off x="457200" y="1171436"/>
            <a:ext cx="8229600" cy="28006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455615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Platinum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124200" y="4457700"/>
            <a:ext cx="2895600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github</a:t>
            </a:r>
            <a:endParaRPr lang="en-US" dirty="0"/>
          </a:p>
        </p:txBody>
      </p:sp>
      <p:pic>
        <p:nvPicPr>
          <p:cNvPr id="5" name="Content Placeholder 4" descr="github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71221" r="-7122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4455615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Platinum &amp; Venue Sponsor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 descr="http://www.commerce.gov/sites/commerce.gov/files/media/images/branding/uspto_seal_full_color.jpg"/>
          <p:cNvPicPr>
            <a:picLocks noGrp="1"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0299" r="-10299"/>
          <a:stretch>
            <a:fillRect/>
          </a:stretch>
        </p:blipFill>
        <p:spPr bwMode="auto">
          <a:xfrm>
            <a:off x="457200" y="1200151"/>
            <a:ext cx="8229600" cy="337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2"/>
          <p:cNvSpPr txBox="1">
            <a:spLocks/>
          </p:cNvSpPr>
          <p:nvPr/>
        </p:nvSpPr>
        <p:spPr>
          <a:xfrm>
            <a:off x="3124200" y="4457700"/>
            <a:ext cx="2895600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uspto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07470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Platinum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124200" y="4457700"/>
            <a:ext cx="2895600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customink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/>
          <p:cNvPicPr>
            <a:picLocks noGrp="1"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8645" r="-38645"/>
          <a:stretch>
            <a:fillRect/>
          </a:stretch>
        </p:blipFill>
        <p:spPr bwMode="auto">
          <a:xfrm>
            <a:off x="457200" y="882650"/>
            <a:ext cx="8229600" cy="337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455615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Platinum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016609" y="4457700"/>
            <a:ext cx="3110783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redhatsoftware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/>
          <p:cNvPicPr>
            <a:picLocks noGrp="1"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275" b="19185"/>
          <a:stretch/>
        </p:blipFill>
        <p:spPr bwMode="auto">
          <a:xfrm>
            <a:off x="457200" y="1193085"/>
            <a:ext cx="8229600" cy="2757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127433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Platinum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016609" y="4457700"/>
            <a:ext cx="3110783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ansible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/>
          <p:cNvPicPr>
            <a:picLocks noGrp="1"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69032" r="-69032"/>
          <a:stretch>
            <a:fillRect/>
          </a:stretch>
        </p:blipFill>
        <p:spPr bwMode="auto">
          <a:xfrm>
            <a:off x="457200" y="1209733"/>
            <a:ext cx="8229600" cy="337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961862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Platinum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016609" y="4457700"/>
            <a:ext cx="3110783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dltsolutions</a:t>
            </a:r>
            <a:endParaRPr lang="en-US" dirty="0"/>
          </a:p>
        </p:txBody>
      </p:sp>
      <p:pic>
        <p:nvPicPr>
          <p:cNvPr id="4" name="Content Placeholder 3" descr="dlt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71221" r="-7122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4579636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Platinum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016609" y="4457700"/>
            <a:ext cx="3110783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omniti</a:t>
            </a:r>
            <a:endParaRPr lang="en-US" dirty="0"/>
          </a:p>
        </p:txBody>
      </p:sp>
      <p:pic>
        <p:nvPicPr>
          <p:cNvPr id="5" name="Content Placeholder 4" descr="omniti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71221" r="-7122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7976572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Platinum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016609" y="4457700"/>
            <a:ext cx="3110783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aspe_inc</a:t>
            </a:r>
            <a:endParaRPr lang="en-US" dirty="0"/>
          </a:p>
        </p:txBody>
      </p:sp>
      <p:pic>
        <p:nvPicPr>
          <p:cNvPr id="4" name="Content Placeholder 3" descr="aspe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71221" r="-7122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660773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Platinum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016609" y="4457700"/>
            <a:ext cx="3110783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saucelabs</a:t>
            </a:r>
            <a:endParaRPr lang="en-US" dirty="0"/>
          </a:p>
        </p:txBody>
      </p:sp>
      <p:pic>
        <p:nvPicPr>
          <p:cNvPr id="5" name="Content Placeholder 4" descr="saucelabs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71221" r="-7122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521681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Dev Ops DC 2016_Final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75577" y="-400091"/>
            <a:ext cx="4592847" cy="5943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2074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Gold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016609" y="4457700"/>
            <a:ext cx="3110783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infozencorp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/>
          <p:cNvPicPr>
            <a:picLocks noGrp="1"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1050" r="-11050"/>
          <a:stretch>
            <a:fillRect/>
          </a:stretch>
        </p:blipFill>
        <p:spPr bwMode="auto">
          <a:xfrm>
            <a:off x="234293" y="1184077"/>
            <a:ext cx="8229600" cy="337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871518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Gold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016609" y="4457700"/>
            <a:ext cx="3110783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comcast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Picture 9" descr="http://www.underconsideration.com/brandnew/archives/comcast_logo_detail.png"/>
          <p:cNvPicPr>
            <a:picLocks noGrp="1"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33" b="6323"/>
          <a:stretch/>
        </p:blipFill>
        <p:spPr bwMode="auto">
          <a:xfrm>
            <a:off x="473599" y="1200150"/>
            <a:ext cx="8196803" cy="3148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47837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Dev Ops DC 2016_Final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75577" y="-400091"/>
            <a:ext cx="4592847" cy="5943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2074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Gold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016609" y="4457700"/>
            <a:ext cx="3110783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karsunllc</a:t>
            </a:r>
            <a:endParaRPr lang="en-US" dirty="0"/>
          </a:p>
        </p:txBody>
      </p:sp>
      <p:pic>
        <p:nvPicPr>
          <p:cNvPr id="3" name="Content Placeholder 2" descr="karsun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71221" r="-7122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961565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Gold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016609" y="4457700"/>
            <a:ext cx="3110783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dirty="0"/>
          </a:p>
        </p:txBody>
      </p:sp>
      <p:pic>
        <p:nvPicPr>
          <p:cNvPr id="5" name="Content Placeholder 4" descr="harmonia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71221" r="-7122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2288502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Gold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016609" y="4457700"/>
            <a:ext cx="3110783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evidentdotio</a:t>
            </a:r>
            <a:endParaRPr lang="en-US" dirty="0"/>
          </a:p>
        </p:txBody>
      </p:sp>
      <p:pic>
        <p:nvPicPr>
          <p:cNvPr id="5" name="Content Placeholder 4" descr="evident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71221" r="-7122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983767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Gold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016609" y="4457700"/>
            <a:ext cx="3110783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victorops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/>
          <p:cNvPicPr>
            <a:picLocks noGrp="1"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47897" r="-47897"/>
          <a:stretch>
            <a:fillRect/>
          </a:stretch>
        </p:blipFill>
        <p:spPr bwMode="auto">
          <a:xfrm>
            <a:off x="457200" y="1209736"/>
            <a:ext cx="8229600" cy="337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147174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Gold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016609" y="4457700"/>
            <a:ext cx="3110783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cloudbees</a:t>
            </a:r>
            <a:endParaRPr lang="en-US" dirty="0"/>
          </a:p>
        </p:txBody>
      </p:sp>
      <p:pic>
        <p:nvPicPr>
          <p:cNvPr id="5" name="Content Placeholder 4" descr="cloudbees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71221" r="-7122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1973131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Gold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016609" y="4457700"/>
            <a:ext cx="3110783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fanniemae</a:t>
            </a:r>
            <a:endParaRPr lang="en-US" dirty="0"/>
          </a:p>
        </p:txBody>
      </p:sp>
      <p:pic>
        <p:nvPicPr>
          <p:cNvPr id="8" name="Content Placeholder 7" descr="PRINT-COATED_fm_4cp_nvy_tm_5x1-5in.tif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9249" b="-1924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5197472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Dev Ops DC 2016_Final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75577" y="-400091"/>
            <a:ext cx="4592847" cy="5943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2074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Silver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016609" y="4457700"/>
            <a:ext cx="3110783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sonatype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 descr="C:\Users\jason.simpson\AppData\Local\Microsoft\Windows\Temporary Internet Files\Content.Outlook\33G2AT45\sonatype_logo_BlackOnWhite (1).jpg"/>
          <p:cNvPicPr>
            <a:picLocks noGrp="1"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32915" b="-32915"/>
          <a:stretch>
            <a:fillRect/>
          </a:stretch>
        </p:blipFill>
        <p:spPr bwMode="auto">
          <a:xfrm>
            <a:off x="457200" y="1068637"/>
            <a:ext cx="8229600" cy="337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32464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Silver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016609" y="4457700"/>
            <a:ext cx="3110783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dirty="0"/>
          </a:p>
        </p:txBody>
      </p:sp>
      <p:pic>
        <p:nvPicPr>
          <p:cNvPr id="8" name="Content Placeholder 7" descr="Halvik_logo_med_red&amp;grey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37409" b="-3740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0468704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Silver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016609" y="4457700"/>
            <a:ext cx="3110783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jhctechnology</a:t>
            </a:r>
            <a:endParaRPr lang="en-US" dirty="0" smtClean="0"/>
          </a:p>
        </p:txBody>
      </p:sp>
      <p:pic>
        <p:nvPicPr>
          <p:cNvPr id="6" name="Content Placeholder 5" descr="JHC_Technology_Logo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2081" r="-3208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6079002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Happy Hour Sponsor</a:t>
            </a:r>
            <a:endParaRPr lang="en-US" dirty="0"/>
          </a:p>
        </p:txBody>
      </p:sp>
      <p:pic>
        <p:nvPicPr>
          <p:cNvPr id="6" name="Content Placeholder 5" descr="logo-horizontal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41786" b="-41786"/>
          <a:stretch>
            <a:fillRect/>
          </a:stretch>
        </p:blipFill>
        <p:spPr>
          <a:xfrm>
            <a:off x="457200" y="1200150"/>
            <a:ext cx="8229600" cy="3394075"/>
          </a:xfrm>
        </p:spPr>
      </p:pic>
      <p:sp>
        <p:nvSpPr>
          <p:cNvPr id="7" name="Text Placeholder 2"/>
          <p:cNvSpPr txBox="1">
            <a:spLocks/>
          </p:cNvSpPr>
          <p:nvPr/>
        </p:nvSpPr>
        <p:spPr>
          <a:xfrm>
            <a:off x="3124200" y="4457700"/>
            <a:ext cx="2895600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opsgenie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83112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Silver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016609" y="4457700"/>
            <a:ext cx="3110783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stsiinc</a:t>
            </a:r>
            <a:endParaRPr lang="en-US" dirty="0"/>
          </a:p>
        </p:txBody>
      </p:sp>
      <p:pic>
        <p:nvPicPr>
          <p:cNvPr id="5" name="Content Placeholder 4" descr="stsi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71221" r="-7122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7990241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Silver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016609" y="4457700"/>
            <a:ext cx="3110783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phishme</a:t>
            </a:r>
            <a:endParaRPr lang="en-US" dirty="0"/>
          </a:p>
        </p:txBody>
      </p:sp>
      <p:pic>
        <p:nvPicPr>
          <p:cNvPr id="4" name="Content Placeholder 3" descr="phishme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71221" r="-7122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398817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Silver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016609" y="4457700"/>
            <a:ext cx="3110783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govready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 descr="Inline image 1"/>
          <p:cNvPicPr>
            <a:picLocks noGrp="1"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52871" b="-52871"/>
          <a:stretch>
            <a:fillRect/>
          </a:stretch>
        </p:blipFill>
        <p:spPr bwMode="auto">
          <a:xfrm>
            <a:off x="457200" y="882650"/>
            <a:ext cx="8229600" cy="337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233046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Silver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016609" y="4457700"/>
            <a:ext cx="3110783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solidfire</a:t>
            </a:r>
            <a:endParaRPr lang="en-US" dirty="0"/>
          </a:p>
        </p:txBody>
      </p:sp>
      <p:pic>
        <p:nvPicPr>
          <p:cNvPr id="4" name="Content Placeholder 3" descr="NTAP-logo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62920" b="-6292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3233046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Silver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016609" y="4457700"/>
            <a:ext cx="3110783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fearlesssol</a:t>
            </a:r>
            <a:endParaRPr lang="en-US" dirty="0"/>
          </a:p>
        </p:txBody>
      </p:sp>
      <p:pic>
        <p:nvPicPr>
          <p:cNvPr id="4" name="Content Placeholder 3" descr="fearless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71221" r="-7122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32074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Silver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016609" y="4457700"/>
            <a:ext cx="3110783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aisteam</a:t>
            </a:r>
            <a:endParaRPr lang="en-US" dirty="0"/>
          </a:p>
        </p:txBody>
      </p:sp>
      <p:pic>
        <p:nvPicPr>
          <p:cNvPr id="5" name="Content Placeholder 4" descr="ais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71221" r="-7122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0671167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aolbig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Happy Hour Sponsor</a:t>
            </a:r>
            <a:endParaRPr lang="en-US" dirty="0"/>
          </a:p>
        </p:txBody>
      </p:sp>
      <p:sp>
        <p:nvSpPr>
          <p:cNvPr id="9" name="Text Placeholder 2"/>
          <p:cNvSpPr txBox="1">
            <a:spLocks/>
          </p:cNvSpPr>
          <p:nvPr/>
        </p:nvSpPr>
        <p:spPr>
          <a:xfrm>
            <a:off x="3124200" y="4457700"/>
            <a:ext cx="2895600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aol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26441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Dev Ops DC 2016_Final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75577" y="-400091"/>
            <a:ext cx="4592847" cy="5943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2074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Platinum Sponsor</a:t>
            </a:r>
            <a:endParaRPr lang="en-US" dirty="0"/>
          </a:p>
        </p:txBody>
      </p:sp>
      <p:pic>
        <p:nvPicPr>
          <p:cNvPr id="4" name="Content Placeholder 3" descr="pivotal.png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71235" r="-71235"/>
          <a:stretch>
            <a:fillRect/>
          </a:stretch>
        </p:blipFill>
        <p:spPr>
          <a:xfrm>
            <a:off x="457200" y="1200150"/>
            <a:ext cx="8229600" cy="3394075"/>
          </a:xfrm>
        </p:spPr>
      </p:pic>
      <p:sp>
        <p:nvSpPr>
          <p:cNvPr id="5" name="Text Placeholder 2"/>
          <p:cNvSpPr txBox="1">
            <a:spLocks/>
          </p:cNvSpPr>
          <p:nvPr/>
        </p:nvSpPr>
        <p:spPr>
          <a:xfrm>
            <a:off x="3124200" y="4457700"/>
            <a:ext cx="2895600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@pivotal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31331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Platinum Sponsor</a:t>
            </a:r>
            <a:endParaRPr lang="en-US" dirty="0"/>
          </a:p>
        </p:txBody>
      </p:sp>
      <p:pic>
        <p:nvPicPr>
          <p:cNvPr id="6" name="Content Placeholder 5" descr="cloudpassage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71221" r="-71221"/>
          <a:stretch>
            <a:fillRect/>
          </a:stretch>
        </p:blipFill>
        <p:spPr/>
      </p:pic>
      <p:sp>
        <p:nvSpPr>
          <p:cNvPr id="7" name="Text Placeholder 2"/>
          <p:cNvSpPr txBox="1">
            <a:spLocks/>
          </p:cNvSpPr>
          <p:nvPr/>
        </p:nvSpPr>
        <p:spPr>
          <a:xfrm>
            <a:off x="3124200" y="4457700"/>
            <a:ext cx="2895600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cloudpassage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09610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Platinum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124200" y="4457700"/>
            <a:ext cx="2895600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netuitive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/>
          <p:cNvPicPr>
            <a:picLocks noGrp="1"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45258" b="-45258"/>
          <a:stretch>
            <a:fillRect/>
          </a:stretch>
        </p:blipFill>
        <p:spPr bwMode="auto">
          <a:xfrm>
            <a:off x="457200" y="850583"/>
            <a:ext cx="8229600" cy="337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18851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</TotalTime>
  <Words>165</Words>
  <Application>Microsoft Macintosh PowerPoint</Application>
  <PresentationFormat>On-screen Show (16:9)</PresentationFormat>
  <Paragraphs>80</Paragraphs>
  <Slides>45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46" baseType="lpstr">
      <vt:lpstr>Office Theme</vt:lpstr>
      <vt:lpstr>PowerPoint Presentation</vt:lpstr>
      <vt:lpstr>Platinum &amp; Venue Sponsor</vt:lpstr>
      <vt:lpstr>PowerPoint Presentation</vt:lpstr>
      <vt:lpstr>Happy Hour Sponsor</vt:lpstr>
      <vt:lpstr>Happy Hour Sponsor</vt:lpstr>
      <vt:lpstr>PowerPoint Presentation</vt:lpstr>
      <vt:lpstr>Platinum Sponsor</vt:lpstr>
      <vt:lpstr>Platinum Sponsor</vt:lpstr>
      <vt:lpstr>Platinum Sponsor</vt:lpstr>
      <vt:lpstr>Platinum Sponsor</vt:lpstr>
      <vt:lpstr>Platinum Sponsor</vt:lpstr>
      <vt:lpstr>Platinum Sponsor</vt:lpstr>
      <vt:lpstr>Platinum Sponsor</vt:lpstr>
      <vt:lpstr>Platinum Sponsor</vt:lpstr>
      <vt:lpstr>Platinum Sponsor</vt:lpstr>
      <vt:lpstr>Platinum Sponsor</vt:lpstr>
      <vt:lpstr>Platinum Sponsor</vt:lpstr>
      <vt:lpstr>Platinum Sponsor</vt:lpstr>
      <vt:lpstr>Platinum Sponsor</vt:lpstr>
      <vt:lpstr>Platinum Sponsor</vt:lpstr>
      <vt:lpstr>Platinum Sponsor</vt:lpstr>
      <vt:lpstr>Platinum Sponsor</vt:lpstr>
      <vt:lpstr>Platinum Sponsor</vt:lpstr>
      <vt:lpstr>Platinum Sponsor</vt:lpstr>
      <vt:lpstr>Platinum Sponsor</vt:lpstr>
      <vt:lpstr>Platinum Sponsor</vt:lpstr>
      <vt:lpstr>PowerPoint Presentation</vt:lpstr>
      <vt:lpstr>Gold Sponsor</vt:lpstr>
      <vt:lpstr>Gold Sponsor</vt:lpstr>
      <vt:lpstr>Gold Sponsor</vt:lpstr>
      <vt:lpstr>Gold Sponsor</vt:lpstr>
      <vt:lpstr>Gold Sponsor</vt:lpstr>
      <vt:lpstr>Gold Sponsor</vt:lpstr>
      <vt:lpstr>Gold Sponsor</vt:lpstr>
      <vt:lpstr>Gold Sponsor</vt:lpstr>
      <vt:lpstr>PowerPoint Presentation</vt:lpstr>
      <vt:lpstr>Silver Sponsor</vt:lpstr>
      <vt:lpstr>Silver Sponsor</vt:lpstr>
      <vt:lpstr>Silver Sponsor</vt:lpstr>
      <vt:lpstr>Silver Sponsor</vt:lpstr>
      <vt:lpstr>Silver Sponsor</vt:lpstr>
      <vt:lpstr>Silver Sponsor</vt:lpstr>
      <vt:lpstr>Silver Sponsor</vt:lpstr>
      <vt:lpstr>Silver Sponsor</vt:lpstr>
      <vt:lpstr>Silver Sponsor</vt:lpstr>
    </vt:vector>
  </TitlesOfParts>
  <Company>Chef Software, Inc.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Nathen Harvey</dc:creator>
  <cp:lastModifiedBy>Nathen Harvey</cp:lastModifiedBy>
  <cp:revision>41</cp:revision>
  <cp:lastPrinted>2016-06-02T03:55:24Z</cp:lastPrinted>
  <dcterms:created xsi:type="dcterms:W3CDTF">2016-05-31T15:19:19Z</dcterms:created>
  <dcterms:modified xsi:type="dcterms:W3CDTF">2016-06-02T03:57:04Z</dcterms:modified>
</cp:coreProperties>
</file>